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B909-5078-4CD5-A99C-39D355FDF338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B8BC-55D5-4584-89E1-32F7C66A8312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443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CB8BC-55D5-4584-89E1-32F7C66A8312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465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CB8BC-55D5-4584-89E1-32F7C66A8312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246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344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972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558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3479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27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41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1355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5039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41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63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2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80DD-53FF-41C5-AB73-27AE393CEA9D}" type="datetimeFigureOut">
              <a:rPr lang="en-AU" smtClean="0"/>
              <a:pPr/>
              <a:t>6/01/2017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8EF09-3651-46B7-A70D-C0FB127F9D6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106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24620"/>
            <a:ext cx="688340" cy="1052195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179512" y="116632"/>
            <a:ext cx="6048672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 smtClean="0"/>
              <a:t>Game: Line and Length – 9 point drill</a:t>
            </a:r>
            <a:endParaRPr lang="en-AU" sz="2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2780928"/>
            <a:ext cx="633325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Specific aims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To be able to deliver ball accurately and consistently all over the court area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To be able to measure skill development objectively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AU" sz="1400" b="1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07503" y="3782650"/>
            <a:ext cx="633325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Instructions/ Notes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The coach and athlete will select nine points for placing the white: 3 short, long and in the middle. Each point will tested in turn 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The athlete will play a full set of balls to the white, with each being measured 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Each ball is removed after being measured, and the score recorded. Less than 1 ball width = 4pts, &gt;2bw = 3pts, &gt;3bw = 2pts and &gt;4bw = 1pt. No points if over 4bw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AU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7504" y="112474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Classification</a:t>
            </a:r>
            <a:r>
              <a:rPr lang="en-AU" b="1" dirty="0" smtClean="0">
                <a:solidFill>
                  <a:srgbClr val="FF0000"/>
                </a:solidFill>
              </a:rPr>
              <a:t>: </a:t>
            </a:r>
            <a:r>
              <a:rPr lang="en-AU" sz="1400" b="1" dirty="0" smtClean="0"/>
              <a:t>All classifications</a:t>
            </a:r>
            <a:endParaRPr lang="en-A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07504" y="1621249"/>
            <a:ext cx="633325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Equipment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Full Court area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Playing equipment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Measuring device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61139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Outline</a:t>
            </a:r>
            <a:r>
              <a:rPr lang="en-AU" b="1" dirty="0" smtClean="0">
                <a:solidFill>
                  <a:srgbClr val="FF0000"/>
                </a:solidFill>
              </a:rPr>
              <a:t>: </a:t>
            </a:r>
            <a:r>
              <a:rPr lang="en-AU" sz="1400" b="1" dirty="0" smtClean="0"/>
              <a:t>This  a fundamental session to reinforce skills to play line and length. It involves all areas of the court, it has a scoring system and is played over an hour</a:t>
            </a:r>
            <a:endParaRPr lang="en-AU" dirty="0"/>
          </a:p>
        </p:txBody>
      </p:sp>
      <p:grpSp>
        <p:nvGrpSpPr>
          <p:cNvPr id="34" name="Group 33"/>
          <p:cNvGrpSpPr/>
          <p:nvPr/>
        </p:nvGrpSpPr>
        <p:grpSpPr>
          <a:xfrm>
            <a:off x="6363098" y="116632"/>
            <a:ext cx="2601390" cy="5383319"/>
            <a:chOff x="6431657" y="116035"/>
            <a:chExt cx="2556001" cy="5383319"/>
          </a:xfrm>
        </p:grpSpPr>
        <p:grpSp>
          <p:nvGrpSpPr>
            <p:cNvPr id="29" name="Group 28"/>
            <p:cNvGrpSpPr/>
            <p:nvPr/>
          </p:nvGrpSpPr>
          <p:grpSpPr>
            <a:xfrm>
              <a:off x="6431657" y="116035"/>
              <a:ext cx="2556001" cy="5380486"/>
              <a:chOff x="6431657" y="116035"/>
              <a:chExt cx="2556001" cy="5380486"/>
            </a:xfrm>
          </p:grpSpPr>
          <p:grpSp>
            <p:nvGrpSpPr>
              <p:cNvPr id="17" name="Group 16"/>
              <p:cNvGrpSpPr>
                <a:grpSpLocks noChangeAspect="1"/>
              </p:cNvGrpSpPr>
              <p:nvPr/>
            </p:nvGrpSpPr>
            <p:grpSpPr>
              <a:xfrm rot="5400000">
                <a:off x="5019415" y="1528277"/>
                <a:ext cx="5380486" cy="2556001"/>
                <a:chOff x="143999" y="7573"/>
                <a:chExt cx="9000001" cy="4335439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143999" y="7575"/>
                  <a:ext cx="8999999" cy="4335437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7343001" y="18661"/>
                  <a:ext cx="1800000" cy="720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cxnSp>
              <p:nvCxnSpPr>
                <p:cNvPr id="13" name="Straight Connector 12"/>
                <p:cNvCxnSpPr/>
                <p:nvPr/>
              </p:nvCxnSpPr>
              <p:spPr>
                <a:xfrm rot="16200000" flipH="1">
                  <a:off x="4802466" y="572799"/>
                  <a:ext cx="2171087" cy="104063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rot="16200000">
                  <a:off x="4813553" y="2732799"/>
                  <a:ext cx="2148913" cy="104063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Rectangle 18"/>
                <p:cNvSpPr/>
                <p:nvPr/>
              </p:nvSpPr>
              <p:spPr>
                <a:xfrm>
                  <a:off x="7344000" y="738661"/>
                  <a:ext cx="1800000" cy="720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7344000" y="1458661"/>
                  <a:ext cx="1800000" cy="720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7343001" y="2167573"/>
                  <a:ext cx="1800000" cy="720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7343001" y="2887573"/>
                  <a:ext cx="1800000" cy="72000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7343001" y="3605997"/>
                  <a:ext cx="1800000" cy="72000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AU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7576613" y="1988840"/>
                <a:ext cx="379763" cy="360040"/>
                <a:chOff x="7524328" y="2204864"/>
                <a:chExt cx="379763" cy="360040"/>
              </a:xfrm>
            </p:grpSpPr>
            <p:cxnSp>
              <p:nvCxnSpPr>
                <p:cNvPr id="3" name="Straight Connector 2"/>
                <p:cNvCxnSpPr/>
                <p:nvPr/>
              </p:nvCxnSpPr>
              <p:spPr>
                <a:xfrm>
                  <a:off x="7698386" y="2204864"/>
                  <a:ext cx="0" cy="36004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7524328" y="2384884"/>
                  <a:ext cx="379763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" name="Rectangle 30"/>
            <p:cNvSpPr/>
            <p:nvPr/>
          </p:nvSpPr>
          <p:spPr>
            <a:xfrm rot="5400000">
              <a:off x="6118401" y="4749064"/>
              <a:ext cx="1076097" cy="42448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2" name="Rectangle 31"/>
            <p:cNvSpPr/>
            <p:nvPr/>
          </p:nvSpPr>
          <p:spPr>
            <a:xfrm rot="5400000">
              <a:off x="6962351" y="4747464"/>
              <a:ext cx="1076097" cy="42448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sp>
          <p:nvSpPr>
            <p:cNvPr id="33" name="Rectangle 32"/>
            <p:cNvSpPr/>
            <p:nvPr/>
          </p:nvSpPr>
          <p:spPr>
            <a:xfrm rot="5400000">
              <a:off x="7802295" y="4749064"/>
              <a:ext cx="1076097" cy="42448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279852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24620"/>
            <a:ext cx="688340" cy="1052195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179512" y="116632"/>
            <a:ext cx="871296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2400" b="1" dirty="0" smtClean="0"/>
              <a:t>Game: Line and Length – 9 point drill Coaching  Aids</a:t>
            </a:r>
            <a:endParaRPr lang="en-AU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4" y="908720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Suggested Modifications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Vary the ball set  being used from red to blue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Vary the sequence of targets i.e.  Long, middle then short</a:t>
            </a:r>
            <a:endParaRPr lang="en-AU" sz="1200" b="1" dirty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Put some time pressure on the player i.e. All 6 balls played within 5 mins</a:t>
            </a:r>
            <a:endParaRPr lang="en-AU" sz="1200" b="1" dirty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Introduce some distractions or elements of chaos – balls  within eye line</a:t>
            </a:r>
            <a:endParaRPr lang="en-AU" sz="1200" b="1" dirty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AU" sz="1200" b="1" dirty="0" smtClean="0"/>
          </a:p>
          <a:p>
            <a:endParaRPr lang="en-AU" dirty="0"/>
          </a:p>
        </p:txBody>
      </p:sp>
      <p:sp>
        <p:nvSpPr>
          <p:cNvPr id="28" name="TextBox 27"/>
          <p:cNvSpPr txBox="1"/>
          <p:nvPr/>
        </p:nvSpPr>
        <p:spPr>
          <a:xfrm>
            <a:off x="107504" y="2601491"/>
            <a:ext cx="878497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rgbClr val="FF0000"/>
                </a:solidFill>
              </a:rPr>
              <a:t>Suggested questions</a:t>
            </a:r>
            <a:r>
              <a:rPr lang="en-AU" b="1" dirty="0" smtClean="0">
                <a:solidFill>
                  <a:srgbClr val="FF0000"/>
                </a:solidFill>
              </a:rPr>
              <a:t>: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Question the athlete on the precise length to the white ball Insert potential questions here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Ask whether the ball turned, and how to compensate for this for the next shot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Discuss areas of strength or confidence, and areas of weakness or potential to develop</a:t>
            </a:r>
            <a:endParaRPr lang="en-AU" sz="1200" b="1" dirty="0" smtClean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AU" sz="1400" b="1" dirty="0" smtClean="0"/>
              <a:t>If balls do not perform to expectations, ask about how this would effect shot selection in match play</a:t>
            </a:r>
            <a:endParaRPr lang="en-AU" sz="1200" b="1" dirty="0" smtClean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en-AU" sz="1200" b="1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71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305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</dc:creator>
  <cp:lastModifiedBy>New</cp:lastModifiedBy>
  <cp:revision>46</cp:revision>
  <dcterms:created xsi:type="dcterms:W3CDTF">2012-10-26T01:09:11Z</dcterms:created>
  <dcterms:modified xsi:type="dcterms:W3CDTF">2017-01-06T02:39:52Z</dcterms:modified>
</cp:coreProperties>
</file>